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7F15968-DE7C-4571-BA4A-FD057376AC5E}" type="slidenum">
              <a:rPr lang="en-IN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SYSDNEY</a:t>
            </a: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paris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SYSDNEY</a:t>
            </a: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SYSDNEY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SYSDNEY</a:t>
            </a: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SYSDNEY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SYDNEY</a:t>
            </a: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TOKYO</a:t>
            </a: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NEWYORK</a:t>
            </a: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Los angeles</a:t>
            </a: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toronto</a:t>
            </a: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cairo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kualalumpur</a:t>
            </a: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>
              <a:lnSpc>
                <a:spcPct val="100000"/>
              </a:lnSpc>
            </a:pPr>
            <a:r>
              <a:rPr lang="en-IN" sz="1100">
                <a:latin typeface="Arial"/>
              </a:rPr>
              <a:t>dubai</a:t>
            </a: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360"/>
            <a:ext cx="4281120" cy="3415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1080" y="1152360"/>
            <a:ext cx="428112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4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3785760" y="1698840"/>
            <a:ext cx="1863000" cy="109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lang="en-IN" sz="3000">
                <a:solidFill>
                  <a:srgbClr val="073763"/>
                </a:solidFill>
                <a:latin typeface="Arial"/>
                <a:ea typeface="Arial"/>
              </a:rPr>
              <a:t> </a:t>
            </a:r>
            <a:r>
              <a:rPr lang="en-IN" sz="3000">
                <a:solidFill>
                  <a:srgbClr val="073763"/>
                </a:solidFill>
                <a:latin typeface="Arial"/>
                <a:ea typeface="Arial"/>
              </a:rPr>
              <a:t>HELLO WORLD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99;p2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52280"/>
            <a:ext cx="8000280" cy="43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59;p1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6080" y="73800"/>
            <a:ext cx="8890920" cy="499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64;p1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52280"/>
            <a:ext cx="889380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9;p1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52280"/>
            <a:ext cx="8786880" cy="495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74;p17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49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79;p1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280" cy="499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84;p1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3400" y="117360"/>
            <a:ext cx="7476480" cy="490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89;p2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52280"/>
            <a:ext cx="860148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94;p2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52280"/>
            <a:ext cx="8660880" cy="4838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